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16"/>
  </p:notesMasterIdLst>
  <p:sldIdLst>
    <p:sldId id="326" r:id="rId3"/>
    <p:sldId id="327" r:id="rId4"/>
    <p:sldId id="328" r:id="rId5"/>
    <p:sldId id="329" r:id="rId6"/>
    <p:sldId id="330" r:id="rId7"/>
    <p:sldId id="331" r:id="rId8"/>
    <p:sldId id="333" r:id="rId9"/>
    <p:sldId id="332" r:id="rId10"/>
    <p:sldId id="334" r:id="rId11"/>
    <p:sldId id="336" r:id="rId12"/>
    <p:sldId id="335" r:id="rId13"/>
    <p:sldId id="339" r:id="rId14"/>
    <p:sldId id="338" r:id="rId15"/>
  </p:sldIdLst>
  <p:sldSz cx="9144000" cy="6858000" type="screen4x3"/>
  <p:notesSz cx="6858000" cy="9144000"/>
  <p:photoAlbum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58" autoAdjust="0"/>
    <p:restoredTop sz="94660"/>
  </p:normalViewPr>
  <p:slideViewPr>
    <p:cSldViewPr snapToGrid="0">
      <p:cViewPr varScale="1">
        <p:scale>
          <a:sx n="78" d="100"/>
          <a:sy n="78" d="100"/>
        </p:scale>
        <p:origin x="103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FA4111-0692-4813-95A6-2249E672A218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1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8685214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4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1F507A-D031-4FFC-9441-E5DC35E2DE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21224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7898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90222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2342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11237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04604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0743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" name="図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436" y="6351562"/>
            <a:ext cx="1514856" cy="493776"/>
          </a:xfrm>
          <a:prstGeom prst="rect">
            <a:avLst/>
          </a:prstGeom>
        </p:spPr>
      </p:pic>
      <p:sp>
        <p:nvSpPr>
          <p:cNvPr id="11" name="Footer Placeholder 7"/>
          <p:cNvSpPr txBox="1">
            <a:spLocks/>
          </p:cNvSpPr>
          <p:nvPr userDrawn="1"/>
        </p:nvSpPr>
        <p:spPr>
          <a:xfrm>
            <a:off x="2048932" y="6459786"/>
            <a:ext cx="698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ctr" defTabSz="914400" rtl="0" eaLnBrk="1" latinLnBrk="0" hangingPunct="1">
              <a:defRPr kumimoji="1" sz="900" kern="1200" cap="all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ja-JP" sz="1600" i="1" cap="none" dirty="0"/>
              <a:t>Japanese Society for Dialysis Therapy</a:t>
            </a:r>
            <a:r>
              <a:rPr lang="ja-JP" altLang="en-US" sz="1400" i="1" cap="none" dirty="0"/>
              <a:t>　 　</a:t>
            </a:r>
            <a:r>
              <a:rPr lang="en-US" altLang="ja-JP" sz="1200" i="1" cap="none" dirty="0"/>
              <a:t>2020 Annual Dialysis Data Report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6677283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70328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4942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0558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57912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42129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62245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65168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37071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33349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70285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41032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22909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86920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64992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6534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5974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kumimoji="1"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kumimoji="1"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C1FAC6-8DC6-4DB2-8918-90D07619B451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3759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10F39A3-D8B7-4F38-81BF-697CC85A41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234"/>
            <a:ext cx="8835305" cy="6297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5287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10F39A3-D8B7-4F38-81BF-697CC85A41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234"/>
            <a:ext cx="8835305" cy="6297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2602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10F39A3-D8B7-4F38-81BF-697CC85A41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234"/>
            <a:ext cx="8835305" cy="6297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7756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10F39A3-D8B7-4F38-81BF-697CC85A41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234"/>
            <a:ext cx="8835305" cy="6297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6098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10F39A3-D8B7-4F38-81BF-697CC85A41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234"/>
            <a:ext cx="8835305" cy="6297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2611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10F39A3-D8B7-4F38-81BF-697CC85A41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234"/>
            <a:ext cx="8835305" cy="6297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3736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10F39A3-D8B7-4F38-81BF-697CC85A41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234"/>
            <a:ext cx="8835305" cy="6297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4037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10F39A3-D8B7-4F38-81BF-697CC85A41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234"/>
            <a:ext cx="8835305" cy="6297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2604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10F39A3-D8B7-4F38-81BF-697CC85A41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234"/>
            <a:ext cx="8835305" cy="6297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4547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10F39A3-D8B7-4F38-81BF-697CC85A41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234"/>
            <a:ext cx="8835305" cy="6297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0572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10F39A3-D8B7-4F38-81BF-697CC85A41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234"/>
            <a:ext cx="8835305" cy="6297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1970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10F39A3-D8B7-4F38-81BF-697CC85A41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234"/>
            <a:ext cx="8835305" cy="6297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8401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10F39A3-D8B7-4F38-81BF-697CC85A41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234"/>
            <a:ext cx="8835305" cy="6297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537549"/>
      </p:ext>
    </p:extLst>
  </p:cSld>
  <p:clrMapOvr>
    <a:masterClrMapping/>
  </p:clrMapOvr>
</p:sld>
</file>

<file path=ppt/theme/theme1.xml><?xml version="1.0" encoding="utf-8"?>
<a:theme xmlns:a="http://schemas.openxmlformats.org/drawingml/2006/main" name="レトロスペクト">
  <a:themeElements>
    <a:clrScheme name="青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レトロスペク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レトロスペクト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678</TotalTime>
  <Words>0</Words>
  <Application>Microsoft Office PowerPoint</Application>
  <PresentationFormat>画面に合わせる (4:3)</PresentationFormat>
  <Paragraphs>0</Paragraphs>
  <Slides>13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レトロスペクト</vt:lpstr>
      <vt:lpstr>デザインの設定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m.saito</dc:creator>
  <cp:lastModifiedBy>坂田</cp:lastModifiedBy>
  <cp:revision>35</cp:revision>
  <cp:lastPrinted>2019-12-09T04:02:39Z</cp:lastPrinted>
  <dcterms:created xsi:type="dcterms:W3CDTF">2017-08-28T01:14:53Z</dcterms:created>
  <dcterms:modified xsi:type="dcterms:W3CDTF">2024-09-02T05:02:11Z</dcterms:modified>
</cp:coreProperties>
</file>